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8:27:16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3095 201 24575,'-793'0'0,"657"-6"0,-217-40 0,317 40 0,-34-1 0,0 2 0,-87 7 0,46 0 0,-510-2 0,600 1 0,0 0 0,0 2 0,0 0 0,-26 9 0,-78 31 0,77-25 0,-54 27 0,49-20 0,37-16 0,0 0 0,0 1 0,2 0 0,-17 15 0,-14 10 0,39-30 0,0 0 0,1 0 0,-1 1 0,1 0 0,0 0 0,1 0 0,-1 1 0,1-1 0,1 1 0,-1 0 0,1 0 0,-4 13 0,-1 8 0,2 0 0,-4 31 0,4-15 0,-11 46 0,2-15 0,-10 142 0,24 233 0,3-213 0,-2-218 0,2-1 0,0 1 0,1-1 0,1 1 0,0-1 0,2 0 0,0-1 0,12 25 0,-1-10 0,1-2 0,2 0 0,33 40 0,6 14 0,-47-65 0,1 0 0,0-1 0,1 0 0,1-1 0,33 29 0,-10-16 0,52 35 0,-77-57 0,0-1 0,0 0 0,1-1 0,0-1 0,22 6 0,187 52 0,-92-24 0,-35-11 0,121 31 0,-65-24 0,274 59 0,-292-71 0,167 7 0,-117-20 0,205 5 0,-283-15 0,174-25 0,-208 14 0,0-3 0,-2-4 0,124-47 0,-52 1 0,-61 24 0,152-48 0,-209 79 0,0-1 0,-1 0 0,0-2 0,36-24 0,-29 16 0,52-23 0,34-1 0,33-16 0,-64 14 0,25-11 0,-63 33 0,-1-3 0,-2-1 0,62-51 0,-75 56 0,-21 15 0,-1 0 0,0-1 0,0 1 0,-1-2 0,0 1 0,13-21 0,-12 11 0,1 1 0,-2-1 0,8-27 0,-15 43 0,15-47 0,-2-1 0,9-54 0,-21 88 0,-1 0 0,0 0 0,-1 1 0,0-1 0,-2 0 0,0 0 0,-1 0 0,0 1 0,-2 0 0,-9-26 0,7 23 0,0 0 0,1-1 0,1 0 0,1 0 0,-2-26 0,3-101 0,4 99 0,-1 38 0,-1-1 0,0 0 0,-1 0 0,0 1 0,-1-1 0,0 1 0,0 0 0,-1 0 0,-7-13 0,0 3 0,-2 0 0,0 1 0,-20-21 0,-8-14 0,34 42 0,-1 1 0,0 0 0,0 0 0,-1 1 0,-1 0 0,0 1 0,-18-14 0,22 19 0,0-1 0,1-1 0,-1 1 0,1-1 0,0 0 0,1 0 0,-1-1 0,1 1 0,0-1 0,1 0 0,-4-11 0,2 7 0,0 1 0,-1-1 0,-13-18 0,8 16 0,-1 0 0,2 1 0,0-2 0,-15-26 0,14 20 0,-2 1 0,0 0 0,-20-21 0,0-1 0,19 23 0,-1 2 0,0-1 0,-1 2 0,-1 0 0,0 1 0,-1 1 0,0 1 0,-2 0 0,1 1 0,-1 1 0,0 1 0,-25-7 0,-1-1 0,16 6 0,-38-9 0,38 13 0,7 2 0,0 0 0,-1 1 0,-27 0 0,-39 5 0,46 1 0,0-2 0,-79-11 0,55 2 0,1 4 0,-120 4 0,83 2 0,76 1 0,0 1 0,0 2 0,-41 11 0,57-12 0,0 0 0,1 1 0,0 1 0,-12 7 0,11-6 0,0-1 0,0 0 0,-16 5 0,8-3 0,1 0 0,0 1 0,0 0 0,-19 15 0,13-9 0,-31 15 0,38-21-1365,3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8:31:18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8:33:08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6854 68 24575,'-883'-18'0,"-562"-9"0,1016 16 0,23-1 0,-672 13 0,746 11 0,27-1 0,132-11 0,-133 3 0,206 2 0,-102 19 0,101-8 0,-64 11 0,127-18 0,0 1 0,-45 19 0,-19 16 0,-117 70 0,152-74 0,1 4 0,-91 80 0,136-106 0,1 1 0,0 1 0,-25 35 0,38-45 0,0 0 0,1 0 0,1 1 0,0-1 0,0 1 0,1 0 0,0 1 0,1-1 0,1 0 0,-2 18 0,3 10 0,2 0 0,1-1 0,2 1 0,10 42 0,49 153 0,-47-182 0,-11-36 0,1-1 0,1-1 0,0 1 0,1-1 0,19 26 0,4 9 0,-22-32 0,25 32 0,-14-28 0,1 0 0,0-1 0,45 31 0,81 44 0,-144-94 0,38 22 0,2-3 0,0-1 0,76 23 0,-33-19 0,91 12 0,-39-17 0,151 2 0,142-20 0,-316-2 0,542-17 0,-297 11 0,-121 4 0,-13-7 0,90-1 0,-84 13 0,238-3 0,-5-39 0,-63-35 0,762-72 0,-727 97 0,-303 32 0,95-9 0,354-54 0,-555 76 0,20-3 0,55-17 0,-92 21 0,1 0 0,-1 0 0,1-1 0,-1-1 0,-1 0 0,1 0 0,-1-1 0,0 0 0,16-16 0,-21 17 0,-1 0 0,0 0 0,-1-1 0,0 1 0,0-1 0,0 0 0,-1 1 0,1-1 0,-2 0 0,1-1 0,-1 1 0,0 0 0,-1 0 0,1 0 0,-1-1 0,-1 1 0,-1-10 0,-3-13 0,-1 0 0,-16-48 0,21 74 0,-28-72 0,-2 1 0,-4 2 0,-70-109 0,87 154 0,-1 2 0,-1 0 0,-1 2 0,-33-31 0,46 48 0,0 2 0,-1-1 0,0 1 0,0 0 0,-13-4 0,-18-10 0,-21-17 0,-236-124 0,218 124 0,-147-61 0,186 83 0,-1 1 0,0 3 0,-76-10 0,8 14 337,-15-2-2039,91 4-5124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8:33:10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7313 24575,'13'-29'0,"60"-157"0,-1 12 0,24-54 0,608-1334-2196,-200 461 159,53-186-1062,-43-19 1294,-388 957 1765,-24 78 249,-27 89 538,-53 136-314,43-70 1,-49 95-1,0 0 0,1 1 0,0 1 0,2 1 0,1 1 0,0 0 0,1 1 0,43-24-1,6 4 783,117-42-1,-113 50-651,15-8-256,173-61-148,-256 94-159,0 1 0,1 0 0,-1 1 0,1-1 0,0 1 0,-1 1 0,1-1 0,0 1 0,0 0 0,-1 1 0,1 0 0,0 0 0,-1 0 0,1 1 0,-1 0 0,1 0 0,-1 0 0,0 1 0,0 0 0,7 5 0,11 10 0,36 34 0,-36-29 0,41 29 0,-57-47 0,0 0 0,0 0 0,0-1 0,1 0 0,0 0 0,0-1 0,0 0 0,0-1 0,18 3 0,-20-6 0,1 1 0,0-1 0,-1 0 0,1 0 0,-1-1 0,0 0 0,1-1 0,-1 1 0,0-1 0,12-7 0,-11 5 0,1 0 0,1 1 0,-1 1 0,0 0 0,1 0 0,11-1 0,54-1 38,95 6 0,-77 2-1479,-79-3-5385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8:33:34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24575,'12'1'0,"-1"0"0,1 0 0,-1 2 0,17 4 0,13 3 0,419 64 0,-225-24 0,-109-19 0,374 91 0,-399-97 0,138 53 0,83 38 0,107 42 0,-299-103 0,147 84 0,-236-116 0,193 116 0,-165-93 0,82 70 0,246 260 0,-39 41 0,-319-368 0,134 178 0,160 278 0,-192-240 0,-62-109 0,93 195 0,-127-257 0,168 435 0,-166-388 0,29 149 0,-29-114 0,70 172 0,-92-276 0,-4 1 0,-2 1 0,-4 1 0,-4 0 0,4 146 0,-22 457 0,2-571 0,-22 135 0,16-183 0,-2-1 0,-3 0 0,-43 102 0,41-126 0,-2-1 0,-1-1 0,-45 53 0,-7 11 0,43-56 0,-1 0 0,-3-2 0,-69 62 0,41-51 0,-117 74 0,161-112 0,-14 9 0,-1-1 0,-63 26 0,12-17 0,-2-3 0,0-4 0,-121 14 0,90-22 0,-585 47 0,314-42 0,286-13 0,-30 5 0,-85 2 0,-474-13 0,417-9 0,-36-1 0,-78-12 0,40 1 0,281 21-1365,43 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8:33:36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537 1 24575,'-16'13'0,"0"0"0,-1-1 0,-20 10 0,3-1 0,-79 43 0,-15 10 0,-28 40 0,154-114 0,1 1 0,0 0 0,-1 0 0,1 0 0,0 0 0,0 1 0,0-1 0,0 0 0,0 0 0,0 1 0,0-1 0,0 1 0,0-1 0,0 1 0,1-1 0,-1 1 0,1-1 0,-1 1 0,1-1 0,0 1 0,0 0 0,-1-1 0,1 1 0,0-1 0,1 1 0,-1 0 0,0-1 0,0 1 0,1 0 0,-1-1 0,0 1 0,1-1 0,0 1 0,-1-1 0,1 1 0,0-1 0,0 0 0,0 1 0,0-1 0,0 0 0,0 1 0,2 0 0,5 5 0,0 0 0,1 0 0,0-1 0,0-1 0,12 6 0,-14-7 0,132 79 0,-79-45 0,70 33 0,157 39 0,-285-109 17,7 1 303,-9-2-361,0 0 1,1 0-1,-1 0 1,0-1-1,0 1 1,0 0-1,0 0 1,0 0-1,0 0 1,1-1-1,-1 1 1,0 0-1,0 0 0,0 0 1,0-1-1,0 1 1,0 0-1,0 0 1,0 0-1,0 0 1,0-1-1,0 1 1,0 0-1,0 0 1,0 0-1,0-1 1,0 1-1,0 0 1,0 0-1,0 0 1,0-1-1,-1 1 1,1 0-1,0 0 1,0 0-1,0 0 1,0-1-1,0 1 0,0 0 1,-1 0-1,1 0 1,-5-9-6786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8:33:38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1 24575,'0'7'0,"0"0"0,-1 0 0,0 1 0,0-1 0,-1 0 0,0 0 0,0 0 0,-1 0 0,0 0 0,0-1 0,0 1 0,-1-1 0,0 0 0,-7 8 0,-4 2 0,-1-1 0,0 0 0,-26 17 0,23-18 0,0 1 0,-27 29 0,-8 26 0,38-48 0,-1 0 0,-29 29 0,40-44 0,-1-1 0,1 1 0,1 1 0,-6 7 0,10-14 0,0 1 0,0-1 0,0 1 0,0-1 0,0 1 0,0 0 0,1-1 0,-1 1 0,0 0 0,1-1 0,0 1 0,-1 0 0,1 0 0,0-1 0,0 1 0,0 0 0,0 0 0,0-1 0,0 1 0,1 0 0,-1 0 0,0-1 0,1 1 0,0 0 0,-1-1 0,1 1 0,0 0 0,1 1 0,10 7 0,1 0 0,-1-1 0,2 0 0,-1-1 0,1-1 0,1 0 0,20 7 0,28 15 0,-28-12 0,-1-1 0,2-2 0,41 11 0,11-1-1365,-63-18-5461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8:34:33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24575,'197'266'0,"-136"-189"0,-24-33 0,49 46 0,-17-21 0,-13-22 0,-55-47 0,0 1 0,-1 0 0,1-1 0,0 1 0,-1 0 0,1-1 0,-1 1 0,1 0 0,-1 0 0,0 0 0,1 0 0,-1-1 0,0 1 0,1 0 0,-1 0 0,0 0 0,0 0 0,0 0 0,0 0 0,0 0 0,0 0 0,0 0 0,0 0 0,0 0 0,0-1 0,-1 1 0,1 0 0,0 0 0,-1 0 0,1 0 0,0 0 0,-1 0 0,1-1 0,-1 1 0,0 0 0,1 0 0,-1-1 0,1 1 0,-2 0 0,-2 3 0,-1 0 0,1-1 0,-1 0 0,1 0 0,-9 3 0,-204 85 0,55-27 0,136-53-341,-1 2 0,1 0-1,-34 25 1,47-27-6485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D6DF5-1460-18DD-7BE8-8D3FB452B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4116916-074E-5C23-9FB0-FF20C1875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A135F1-1F63-0072-D577-E910554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10A-9B4F-4CE3-A5B0-0A8FA1CB6A3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075ACF-6BDE-B70B-6F12-9B624F6A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F4E403-B1EB-24C1-4F0E-99C5C4A4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453-2A5B-4FAE-BA34-181272BE59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384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82638-BAC0-3BE0-A775-660AF5F8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FC9FA39-E337-CBA7-A3C4-F7F3149DB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7D068E-7B0D-64A5-F35B-21720982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10A-9B4F-4CE3-A5B0-0A8FA1CB6A3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893BF9-A550-F85A-D4D2-CF2A66B8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DA8B46-A48B-3CCE-8DE0-D1CAE702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453-2A5B-4FAE-BA34-181272BE59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785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832178C-6DF2-DE75-F7CC-ECB7A7234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E244D09-49A8-AB22-3BA4-E6D7C08D0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E57711-1DAF-AB96-6D93-001E8076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10A-9B4F-4CE3-A5B0-0A8FA1CB6A3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339E78-9D55-2682-23B2-885C9033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FFCFB5C-AFE7-D529-13D9-F99EEE82A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453-2A5B-4FAE-BA34-181272BE59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39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39AD7-4D00-77FC-6798-0CF90018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767DC7-DEB8-28C4-C065-37702D060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48306C-072B-FD9C-2DC0-7B7508BA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10A-9B4F-4CE3-A5B0-0A8FA1CB6A3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3E652F-7279-0092-AC95-887CF518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5C9AC9-E95A-EDDE-4E4C-D5FA2727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453-2A5B-4FAE-BA34-181272BE59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835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CF216-75A8-BCD6-E471-0FA5C76A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890EF75-7A4E-92E7-D27E-FDA366BC4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F66772-AA03-2C32-436C-2A6FAC67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10A-9B4F-4CE3-A5B0-0A8FA1CB6A3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27D317-9687-8DEA-BAF4-1D87EFF1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F35AE0-C13D-471E-CA7A-B63CC159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453-2A5B-4FAE-BA34-181272BE59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899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8DF3F-9DFC-651A-9814-EFC1639C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C29A92-B345-DD7F-E8C0-9FEFFD7BB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58C0709-751F-8B2A-7203-636574D4E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C761663-071C-AA23-0635-89929160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10A-9B4F-4CE3-A5B0-0A8FA1CB6A3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D18878-73B1-9BE8-B514-25AA3D0E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EEB305E-E89B-FBBE-69A4-8452C549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453-2A5B-4FAE-BA34-181272BE59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632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964CB-C16E-ED9F-DCFE-A45B263C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4D0153-7236-7339-CFEA-3ADDE7696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B1FD307-6514-8526-6CBC-F6F11727B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3427F5F-F6A1-DB94-1E39-4BB97B2CB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BEB9B77-8ACC-C429-CF3C-D2C4D6498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A19342F-1195-01FC-D862-C4BD8A49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10A-9B4F-4CE3-A5B0-0A8FA1CB6A3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BA124EA-E821-BC32-C3E9-3D9A1E9D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D2D1D1C-1FEF-0B3F-5E5C-B449CB07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453-2A5B-4FAE-BA34-181272BE59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315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8992D-AE10-DD7D-8316-A94973CB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2155A3-5286-BC64-2F22-406F21B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10A-9B4F-4CE3-A5B0-0A8FA1CB6A3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80AEEC2-A0F8-650E-9B59-BCF8F22D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84C5CD0-34C7-E45D-78B2-693A7904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453-2A5B-4FAE-BA34-181272BE59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64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F446C3B-0874-9D9E-AFCD-88EFE24D4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10A-9B4F-4CE3-A5B0-0A8FA1CB6A3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7BB40A-BED1-A1F6-6FE5-8CE83B34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9594571-E842-2C3F-13E0-4C0E711B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453-2A5B-4FAE-BA34-181272BE59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096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6CFE4-6E38-24C3-99E0-41930B46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DA384A-6F23-69FA-57AF-6AA24400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4FC2DC0-E0B8-4C96-C14D-3E940C4C1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635D35-05A7-7A25-9C7C-5872B82D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10A-9B4F-4CE3-A5B0-0A8FA1CB6A3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A46CF6F-71C6-03D7-B304-E7A30C3F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9E842A-1D2B-5ECC-854A-90C49885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453-2A5B-4FAE-BA34-181272BE59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30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960F8-5421-D80C-D250-D42A99F1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DFD9A3D-6AD7-ED16-A03F-D360DD51C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4827B4F-6720-F990-DE8E-77D92C1F7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E916E65-FF06-E660-0E98-10186D4D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10A-9B4F-4CE3-A5B0-0A8FA1CB6A3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6925094-8339-D1F3-87AA-8AF336F9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695517-96B6-E806-2741-C5EBC200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453-2A5B-4FAE-BA34-181272BE59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746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14C8DFC-3559-0F51-A735-63D02CFD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ACE131-1C03-27B6-B050-1A1C135B2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440D00-B5E4-9E24-D9F0-F872B919A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B10A-9B4F-4CE3-A5B0-0A8FA1CB6A3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61ED5B-4E78-062B-683E-DA44DDEF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E38739-6AA2-BF5F-D2E0-ED8C954EC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C453-2A5B-4FAE-BA34-181272BE59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487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7.xml"/><Relationship Id="rId3" Type="http://schemas.openxmlformats.org/officeDocument/2006/relationships/image" Target="../media/image5.png"/><Relationship Id="rId7" Type="http://schemas.openxmlformats.org/officeDocument/2006/relationships/customXml" Target="../ink/ink4.xml"/><Relationship Id="rId12" Type="http://schemas.openxmlformats.org/officeDocument/2006/relationships/image" Target="../media/image10.png"/><Relationship Id="rId2" Type="http://schemas.openxmlformats.org/officeDocument/2006/relationships/customXml" Target="../ink/ink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5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CE9021C-C648-18B4-FCFE-EFF7E4D5F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6037" r="-1763" b="25965"/>
          <a:stretch/>
        </p:blipFill>
        <p:spPr>
          <a:xfrm>
            <a:off x="969676" y="274404"/>
            <a:ext cx="2705720" cy="3981653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A7E9BB81-1133-CC51-30F1-9813195C0A50}"/>
              </a:ext>
            </a:extLst>
          </p:cNvPr>
          <p:cNvSpPr txBox="1"/>
          <p:nvPr/>
        </p:nvSpPr>
        <p:spPr>
          <a:xfrm>
            <a:off x="4595853" y="551151"/>
            <a:ext cx="73361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This power point is </a:t>
            </a:r>
            <a:r>
              <a:rPr lang="da-DK" b="1" dirty="0" err="1"/>
              <a:t>only</a:t>
            </a:r>
            <a:r>
              <a:rPr lang="da-DK" b="1" dirty="0"/>
              <a:t> for Mobile version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Please </a:t>
            </a:r>
            <a:r>
              <a:rPr lang="da-DK" dirty="0" err="1"/>
              <a:t>remove</a:t>
            </a:r>
            <a:r>
              <a:rPr lang="da-DK" dirty="0"/>
              <a:t> the line </a:t>
            </a:r>
            <a:r>
              <a:rPr lang="da-DK" dirty="0" err="1"/>
              <a:t>around</a:t>
            </a:r>
            <a:r>
              <a:rPr lang="da-DK" dirty="0"/>
              <a:t> Tilmeld dig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 err="1"/>
              <a:t>Align</a:t>
            </a:r>
            <a:r>
              <a:rPr lang="da-DK" dirty="0"/>
              <a:t> the </a:t>
            </a:r>
            <a:r>
              <a:rPr lang="da-DK" dirty="0" err="1"/>
              <a:t>text</a:t>
            </a:r>
            <a:r>
              <a:rPr lang="da-DK" dirty="0"/>
              <a:t> and logo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The </a:t>
            </a:r>
            <a:r>
              <a:rPr lang="da-DK" dirty="0" err="1"/>
              <a:t>box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choose</a:t>
            </a:r>
            <a:r>
              <a:rPr lang="da-DK" dirty="0"/>
              <a:t> </a:t>
            </a:r>
            <a:r>
              <a:rPr lang="da-DK" dirty="0" err="1"/>
              <a:t>language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replace</a:t>
            </a:r>
            <a:r>
              <a:rPr lang="da-DK" dirty="0"/>
              <a:t> it with small flags</a:t>
            </a:r>
          </a:p>
          <a:p>
            <a:r>
              <a:rPr lang="da-DK" dirty="0"/>
              <a:t>      to the </a:t>
            </a:r>
            <a:r>
              <a:rPr lang="da-DK" dirty="0" err="1"/>
              <a:t>left</a:t>
            </a:r>
            <a:r>
              <a:rPr lang="da-DK" dirty="0"/>
              <a:t> of the logo</a:t>
            </a:r>
          </a:p>
          <a:p>
            <a:endParaRPr lang="da-DK" dirty="0"/>
          </a:p>
          <a:p>
            <a:r>
              <a:rPr lang="da-DK" dirty="0"/>
              <a:t>-  All items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able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on </a:t>
            </a:r>
            <a:r>
              <a:rPr lang="da-DK" dirty="0" err="1"/>
              <a:t>one</a:t>
            </a:r>
            <a:r>
              <a:rPr lang="da-DK" dirty="0"/>
              <a:t> line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5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4F57965-C4D5-7252-32C0-DA02B6C51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979" y="794141"/>
            <a:ext cx="457200" cy="466725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863BAB0-80A9-8B52-2D6D-2088DFECE3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8779"/>
          <a:stretch/>
        </p:blipFill>
        <p:spPr>
          <a:xfrm>
            <a:off x="1402549" y="1431235"/>
            <a:ext cx="2837443" cy="5239909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2D82F51-A71D-B7CD-1111-7ECED2C7406D}"/>
              </a:ext>
            </a:extLst>
          </p:cNvPr>
          <p:cNvSpPr txBox="1"/>
          <p:nvPr/>
        </p:nvSpPr>
        <p:spPr>
          <a:xfrm>
            <a:off x="5542059" y="2202511"/>
            <a:ext cx="31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Please </a:t>
            </a:r>
            <a:r>
              <a:rPr lang="da-DK" dirty="0" err="1"/>
              <a:t>remove</a:t>
            </a:r>
            <a:r>
              <a:rPr lang="da-DK" dirty="0"/>
              <a:t> </a:t>
            </a:r>
            <a:r>
              <a:rPr lang="da-DK" dirty="0" err="1"/>
              <a:t>this</a:t>
            </a:r>
            <a:endParaRPr lang="da-DK" dirty="0"/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0CADA7C8-2B57-4738-7FD8-7870F68DCCCB}"/>
              </a:ext>
            </a:extLst>
          </p:cNvPr>
          <p:cNvCxnSpPr/>
          <p:nvPr/>
        </p:nvCxnSpPr>
        <p:spPr>
          <a:xfrm flipH="1">
            <a:off x="3697357" y="2571843"/>
            <a:ext cx="1574358" cy="1101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E0D378EA-DC1C-781B-E5BD-EA5E0D1658A7}"/>
                  </a:ext>
                </a:extLst>
              </p14:cNvPr>
              <p14:cNvContentPartPr/>
              <p14:nvPr/>
            </p14:nvContentPartPr>
            <p14:xfrm>
              <a:off x="1819988" y="3354308"/>
              <a:ext cx="1885680" cy="1011960"/>
            </p14:xfrm>
          </p:contentPart>
        </mc:Choice>
        <mc:Fallback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E0D378EA-DC1C-781B-E5BD-EA5E0D1658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0988" y="3345668"/>
                <a:ext cx="1903320" cy="10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019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Håndskrift 20">
                <a:extLst>
                  <a:ext uri="{FF2B5EF4-FFF2-40B4-BE49-F238E27FC236}">
                    <a16:creationId xmlns:a16="http://schemas.microsoft.com/office/drawing/2014/main" id="{968D7962-29BD-2C1D-17A1-43226DA465AF}"/>
                  </a:ext>
                </a:extLst>
              </p14:cNvPr>
              <p14:cNvContentPartPr/>
              <p14:nvPr/>
            </p14:nvContentPartPr>
            <p14:xfrm>
              <a:off x="3028868" y="4523870"/>
              <a:ext cx="360" cy="360"/>
            </p14:xfrm>
          </p:contentPart>
        </mc:Choice>
        <mc:Fallback>
          <p:pic>
            <p:nvPicPr>
              <p:cNvPr id="21" name="Håndskrift 20">
                <a:extLst>
                  <a:ext uri="{FF2B5EF4-FFF2-40B4-BE49-F238E27FC236}">
                    <a16:creationId xmlns:a16="http://schemas.microsoft.com/office/drawing/2014/main" id="{968D7962-29BD-2C1D-17A1-43226DA465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0228" y="451523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Billede 2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7E2F18C-9CD8-0582-FF41-DFDD8AB1FD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"/>
          <a:stretch/>
        </p:blipFill>
        <p:spPr>
          <a:xfrm>
            <a:off x="1627085" y="1146193"/>
            <a:ext cx="2803565" cy="5572660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110F7277-048C-A155-C929-17E5285A376A}"/>
              </a:ext>
            </a:extLst>
          </p:cNvPr>
          <p:cNvSpPr txBox="1"/>
          <p:nvPr/>
        </p:nvSpPr>
        <p:spPr>
          <a:xfrm>
            <a:off x="6305384" y="1318821"/>
            <a:ext cx="121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Delete </a:t>
            </a:r>
            <a:r>
              <a:rPr lang="da-DK" dirty="0" err="1"/>
              <a:t>text</a:t>
            </a:r>
            <a:endParaRPr lang="da-DK" dirty="0"/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07997424-72F0-89CD-5940-2B9A27DDEE24}"/>
              </a:ext>
            </a:extLst>
          </p:cNvPr>
          <p:cNvGrpSpPr/>
          <p:nvPr/>
        </p:nvGrpSpPr>
        <p:grpSpPr>
          <a:xfrm>
            <a:off x="1691108" y="1318821"/>
            <a:ext cx="4895280" cy="4102200"/>
            <a:chOff x="1691108" y="1318821"/>
            <a:chExt cx="4895280" cy="41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4210F8C2-879F-F32A-F064-7B40B009A429}"/>
                    </a:ext>
                  </a:extLst>
                </p14:cNvPr>
                <p14:cNvContentPartPr/>
                <p14:nvPr/>
              </p14:nvContentPartPr>
              <p14:xfrm>
                <a:off x="1691108" y="3863661"/>
                <a:ext cx="2969280" cy="710280"/>
              </p14:xfrm>
            </p:contentPart>
          </mc:Choice>
          <mc:Fallback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4210F8C2-879F-F32A-F064-7B40B009A42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82108" y="3854661"/>
                  <a:ext cx="298692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807A01B1-E3CF-E1F0-914D-FB9B23840637}"/>
                    </a:ext>
                  </a:extLst>
                </p14:cNvPr>
                <p14:cNvContentPartPr/>
                <p14:nvPr/>
              </p14:nvContentPartPr>
              <p14:xfrm>
                <a:off x="4460228" y="1318821"/>
                <a:ext cx="1712880" cy="2633040"/>
              </p14:xfrm>
            </p:contentPart>
          </mc:Choice>
          <mc:Fallback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807A01B1-E3CF-E1F0-914D-FB9B2384063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51588" y="1309821"/>
                  <a:ext cx="1730520" cy="265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27D68E8B-5F4D-5894-3C71-BD4ECC2C971E}"/>
                    </a:ext>
                  </a:extLst>
                </p14:cNvPr>
                <p14:cNvContentPartPr/>
                <p14:nvPr/>
              </p14:nvContentPartPr>
              <p14:xfrm>
                <a:off x="4508108" y="2424381"/>
                <a:ext cx="2078280" cy="2903040"/>
              </p14:xfrm>
            </p:contentPart>
          </mc:Choice>
          <mc:Fallback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27D68E8B-5F4D-5894-3C71-BD4ECC2C97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99108" y="2415741"/>
                  <a:ext cx="2095920" cy="29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3E56EB5F-60CF-FDEF-62D2-D056A274BB51}"/>
                    </a:ext>
                  </a:extLst>
                </p14:cNvPr>
                <p14:cNvContentPartPr/>
                <p14:nvPr/>
              </p14:nvContentPartPr>
              <p14:xfrm>
                <a:off x="4625108" y="5152101"/>
                <a:ext cx="257400" cy="268920"/>
              </p14:xfrm>
            </p:contentPart>
          </mc:Choice>
          <mc:Fallback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3E56EB5F-60CF-FDEF-62D2-D056A274BB5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16108" y="5143461"/>
                  <a:ext cx="275040" cy="28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" name="Håndskrift 30">
                <a:extLst>
                  <a:ext uri="{FF2B5EF4-FFF2-40B4-BE49-F238E27FC236}">
                    <a16:creationId xmlns:a16="http://schemas.microsoft.com/office/drawing/2014/main" id="{5383DB1C-957E-FD42-4347-F8AE10CBFEFD}"/>
                  </a:ext>
                </a:extLst>
              </p14:cNvPr>
              <p14:cNvContentPartPr/>
              <p14:nvPr/>
            </p14:nvContentPartPr>
            <p14:xfrm>
              <a:off x="4438628" y="2289741"/>
              <a:ext cx="178200" cy="261000"/>
            </p14:xfrm>
          </p:contentPart>
        </mc:Choice>
        <mc:Fallback>
          <p:pic>
            <p:nvPicPr>
              <p:cNvPr id="31" name="Håndskrift 30">
                <a:extLst>
                  <a:ext uri="{FF2B5EF4-FFF2-40B4-BE49-F238E27FC236}">
                    <a16:creationId xmlns:a16="http://schemas.microsoft.com/office/drawing/2014/main" id="{5383DB1C-957E-FD42-4347-F8AE10CBFEF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29988" y="2281101"/>
                <a:ext cx="19584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kstfelt 31">
            <a:extLst>
              <a:ext uri="{FF2B5EF4-FFF2-40B4-BE49-F238E27FC236}">
                <a16:creationId xmlns:a16="http://schemas.microsoft.com/office/drawing/2014/main" id="{B8D19573-3E5C-D48A-6751-767BD89711CF}"/>
              </a:ext>
            </a:extLst>
          </p:cNvPr>
          <p:cNvSpPr txBox="1"/>
          <p:nvPr/>
        </p:nvSpPr>
        <p:spPr>
          <a:xfrm>
            <a:off x="7068710" y="4134678"/>
            <a:ext cx="347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If </a:t>
            </a:r>
            <a:r>
              <a:rPr lang="da-DK" dirty="0" err="1"/>
              <a:t>these</a:t>
            </a:r>
            <a:r>
              <a:rPr lang="da-DK" dirty="0"/>
              <a:t> 2 </a:t>
            </a:r>
            <a:r>
              <a:rPr lang="da-DK" dirty="0" err="1"/>
              <a:t>sections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switch </a:t>
            </a:r>
            <a:r>
              <a:rPr lang="da-DK" dirty="0" err="1"/>
              <a:t>order</a:t>
            </a:r>
            <a:endParaRPr lang="da-DK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3" name="Håndskrift 32">
                <a:extLst>
                  <a:ext uri="{FF2B5EF4-FFF2-40B4-BE49-F238E27FC236}">
                    <a16:creationId xmlns:a16="http://schemas.microsoft.com/office/drawing/2014/main" id="{8CA92B30-E7BC-0E8A-2AE3-AE9390D40D45}"/>
                  </a:ext>
                </a:extLst>
              </p14:cNvPr>
              <p14:cNvContentPartPr/>
              <p14:nvPr/>
            </p14:nvContentPartPr>
            <p14:xfrm>
              <a:off x="6100388" y="1208301"/>
              <a:ext cx="207000" cy="321120"/>
            </p14:xfrm>
          </p:contentPart>
        </mc:Choice>
        <mc:Fallback>
          <p:pic>
            <p:nvPicPr>
              <p:cNvPr id="33" name="Håndskrift 32">
                <a:extLst>
                  <a:ext uri="{FF2B5EF4-FFF2-40B4-BE49-F238E27FC236}">
                    <a16:creationId xmlns:a16="http://schemas.microsoft.com/office/drawing/2014/main" id="{8CA92B30-E7BC-0E8A-2AE3-AE9390D40D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1748" y="1199661"/>
                <a:ext cx="224640" cy="3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37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64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Claus Bergh</dc:creator>
  <cp:lastModifiedBy>Claus Bergh</cp:lastModifiedBy>
  <cp:revision>2</cp:revision>
  <dcterms:created xsi:type="dcterms:W3CDTF">2022-08-25T07:39:13Z</dcterms:created>
  <dcterms:modified xsi:type="dcterms:W3CDTF">2022-08-25T08:50:35Z</dcterms:modified>
</cp:coreProperties>
</file>